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57" r:id="rId19"/>
    <p:sldId id="258"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7"/>
    <p:restoredTop sz="74204"/>
  </p:normalViewPr>
  <p:slideViewPr>
    <p:cSldViewPr snapToGrid="0" snapToObjects="1">
      <p:cViewPr varScale="1">
        <p:scale>
          <a:sx n="78" d="100"/>
          <a:sy n="78" d="100"/>
        </p:scale>
        <p:origin x="2048"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including public opinion analysis, public security, disaster response, and breaking news report. And </a:t>
            </a:r>
            <a:r>
              <a:rPr lang="en-US" baseline="0" dirty="0" smtClean="0"/>
              <a:t>in this list, </a:t>
            </a:r>
            <a:r>
              <a:rPr lang="en-US" baseline="0" dirty="0" smtClean="0"/>
              <a:t>the last application attracts many news agencies, such as Reuters.</a:t>
            </a:r>
          </a:p>
          <a:p>
            <a:r>
              <a:rPr lang="en-US" baseline="0" dirty="0" smtClean="0"/>
              <a:t>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including fast changing, high noise, and tweet’s short length.</a:t>
            </a:r>
          </a:p>
          <a:p>
            <a:r>
              <a:rPr lang="en-US" baseline="0" dirty="0" smtClean="0"/>
              <a:t>More than that, we found another key factor, that small events always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much more attention and get more tweets to report it. For example, in terms of how many related human labeled tweets in the corpus,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have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have happened related to this word, as this word “hood” is often used as the hat. </a:t>
            </a:r>
            <a:r>
              <a:rPr lang="en-US" altLang="zh-CN" baseline="0" dirty="0" smtClean="0"/>
              <a:t>But refer to Knowledge base, we can know the word “hood” is a part of the phrase “fort hood”, a US military installation in Texas. After enriching the semantics, we can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7583498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6204592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184</TotalTime>
  <Words>772</Words>
  <Application>Microsoft Macintosh PowerPoint</Application>
  <PresentationFormat>On-screen Show (4:3)</PresentationFormat>
  <Paragraphs>16</Paragraphs>
  <Slides>25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46</cp:revision>
  <dcterms:created xsi:type="dcterms:W3CDTF">2017-03-26T04:56:22Z</dcterms:created>
  <dcterms:modified xsi:type="dcterms:W3CDTF">2017-03-26T19:43:09Z</dcterms:modified>
</cp:coreProperties>
</file>

<file path=docProps/thumbnail.jpeg>
</file>